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6" r:id="rId7"/>
    <p:sldId id="268" r:id="rId8"/>
    <p:sldId id="270" r:id="rId9"/>
    <p:sldId id="272" r:id="rId10"/>
    <p:sldId id="274" r:id="rId11"/>
    <p:sldId id="276" r:id="rId12"/>
    <p:sldId id="278" r:id="rId13"/>
    <p:sldId id="280" r:id="rId14"/>
    <p:sldId id="282" r:id="rId15"/>
    <p:sldId id="284" r:id="rId16"/>
    <p:sldId id="295" r:id="rId17"/>
    <p:sldId id="288" r:id="rId18"/>
    <p:sldId id="286" r:id="rId19"/>
    <p:sldId id="290" r:id="rId20"/>
    <p:sldId id="292" r:id="rId21"/>
    <p:sldId id="294" r:id="rId22"/>
  </p:sldIdLst>
  <p:sldSz cx="24384000" cy="13716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37" d="100"/>
          <a:sy n="37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5A66A8-4AFC-4431-B5B0-5E19FC29C5E3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2A69CC-E477-4BD2-914A-A3ED9B902189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73D53A-65F5-4112-8E97-8CB40301D767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5BA637-D140-4F94-8DAB-A0D507842DB5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5C3CAB-375C-438B-80BC-DD72008AFF35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0519552-888E-4E7E-BAA3-98B1761EBF50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474B6F4-321D-4200-9831-1155460BCB24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3C8BCDD-606D-4C9E-BA11-C993373CCF53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BFA36131-4B34-46E1-B533-E905B981F20A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C973F4C-ED9A-4B27-8665-2F5A8AAA2ADA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8E63D77-B89A-4B6C-B0CB-0C2E942F0C1B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01/11/2023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1506200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By :-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Muhammad Muneeb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Muddasir Mustafa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Adnan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-32657" y="-152400"/>
            <a:ext cx="24384000" cy="1371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38400" y="5334000"/>
            <a:ext cx="19812000" cy="335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45299"/>
            <a:ext cx="9457531" cy="124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7.0.9"/>
  <p:tag name="AS_OS" val="Microsoft Windows NT 10.0.20348.0"/>
  <p:tag name="AS_RELEASE_DATE" val="2022.03.14"/>
  <p:tag name="AS_TITLE" val="Aspose.Slides for .NET5"/>
  <p:tag name="AS_VERSION" val="2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235</Words>
  <Application>Microsoft Office PowerPoint</Application>
  <PresentationFormat>Custom</PresentationFormat>
  <Paragraphs>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Moorche</cp:lastModifiedBy>
  <cp:revision>3</cp:revision>
  <cp:lastPrinted>2023-10-31T20:32:53Z</cp:lastPrinted>
  <dcterms:created xsi:type="dcterms:W3CDTF">2023-10-31T20:32:53Z</dcterms:created>
  <dcterms:modified xsi:type="dcterms:W3CDTF">2023-11-01T05:06:06Z</dcterms:modified>
</cp:coreProperties>
</file>